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10"/>
    <p:restoredTop sz="79284"/>
  </p:normalViewPr>
  <p:slideViewPr>
    <p:cSldViewPr snapToGrid="0" snapToObjects="1">
      <p:cViewPr>
        <p:scale>
          <a:sx n="94" d="100"/>
          <a:sy n="94" d="100"/>
        </p:scale>
        <p:origin x="136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137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68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5411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456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8638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7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14938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CE5024-8DD9-C845-A14E-63BFCA2CB83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63C684-7A8C-C240-B584-707C705881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60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Binge-viewing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오연주 이지은 허윤희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43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5912" y="1491830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57083" y="2296025"/>
            <a:ext cx="8641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Marketing</a:t>
            </a:r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의 변화</a:t>
            </a:r>
            <a:endParaRPr lang="en-US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55575" y="3151563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이전처럼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생방송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판촉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x,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노이즈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마케팅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x</a:t>
            </a:r>
            <a:endParaRPr lang="ko-KR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ppleSDGothicNeo-Regular" charset="-127"/>
            </a:endParaRPr>
          </a:p>
          <a:p>
            <a:pPr algn="ctr"/>
            <a:endParaRPr lang="en-US" altLang="ko-KR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  <a:p>
            <a:pPr algn="ctr"/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영화처럼 마켓팅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!</a:t>
            </a:r>
            <a:endParaRPr lang="ko-KR" alt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  <a:p>
            <a:pPr algn="ctr"/>
            <a:endParaRPr lang="ko-KR" altLang="en-US" b="1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  <a:p>
            <a:pPr algn="ctr"/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처음 방송일 주변으로 대대적 홍보</a:t>
            </a:r>
          </a:p>
          <a:p>
            <a:pPr algn="ctr"/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그리고 미디어와 소셜미디어를 통해서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홍보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22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5912" y="1491830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10870" y="2385671"/>
            <a:ext cx="8641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방송의 과정도 달라짐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!</a:t>
            </a:r>
            <a:endParaRPr lang="en-US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01792" y="315962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이전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=&gt;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방송은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시청자들의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반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응에 따라 방송 바꿨다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.</a:t>
            </a:r>
            <a:endParaRPr lang="ko-KR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ppleSDGothicNeo-Regular" charset="-127"/>
            </a:endParaRPr>
          </a:p>
          <a:p>
            <a:pPr algn="ctr"/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지금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-&gt;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시청자 반응에 따른 변화가 불가능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운이나</a:t>
            </a:r>
            <a:r>
              <a:rPr lang="ko-KR" altLang="en-US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직감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맡긴다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997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5912" y="1491830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10870" y="2385671"/>
            <a:ext cx="8641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Production Schedule</a:t>
            </a:r>
            <a:r>
              <a:rPr lang="ko-KR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도 영향 받음</a:t>
            </a:r>
            <a:r>
              <a:rPr lang="en-US" altLang="ko-K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!</a:t>
            </a:r>
            <a:endParaRPr lang="en-US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01792" y="315962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network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프로그램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=&gt;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주마다 새롭게 쓰여지고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,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 촬영되고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,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 편집된다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.</a:t>
            </a:r>
            <a:endParaRPr lang="ko-KR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ppleSDGothicNeo-Regular" charset="-127"/>
            </a:endParaRPr>
          </a:p>
          <a:p>
            <a:pPr algn="ctr"/>
            <a:endParaRPr lang="en-US" altLang="ko-KR" dirty="0" smtClean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n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ew series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=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&gt;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한 번에 촬영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!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11731" y="4644493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규모의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경제를 생성할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. </a:t>
            </a:r>
          </a:p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위험 줄이고자 짧은 쇼 선호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Gill Sans" charset="0"/>
            </a:endParaRPr>
          </a:p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연속되는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스토리 라인인 경우 더 많은 압박이 있을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Gill Sans" charset="0"/>
              </a:rPr>
              <a:t>. 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Gill Sans" charset="0"/>
            </a:endParaRPr>
          </a:p>
          <a:p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41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5912" y="1491830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6318" y="2351836"/>
            <a:ext cx="50141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network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에서 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all-at-once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모델이 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채택된다면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5271" y="3053262"/>
            <a:ext cx="5096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i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수익창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출과 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광고 </a:t>
            </a:r>
            <a:r>
              <a:rPr lang="ko-KR" altLang="en-US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기반 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모델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에 대한 고민이 필요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7055" y="3406084"/>
            <a:ext cx="66146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시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간과 장소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를 고려하여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endParaRPr lang="ko-KR" alt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광고는 시청자가 시청할 때 동적으로 삽입되는 것이 필요할 것이다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83489" y="4433641"/>
            <a:ext cx="60067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한자리에서 </a:t>
            </a:r>
            <a:r>
              <a:rPr lang="en-US" altLang="ko-K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</a:t>
            </a:r>
            <a:r>
              <a:rPr lang="ko-KR" alt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개의 에피소드를 보는 시청자에게</a:t>
            </a:r>
            <a:r>
              <a:rPr lang="en-US" altLang="ko-K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 </a:t>
            </a:r>
            <a:endParaRPr lang="ko-KR" altLang="en-US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과다 </a:t>
            </a:r>
            <a:r>
              <a:rPr lang="ko-KR" altLang="en-US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노출되는 것을 막을 수 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있겠는가</a:t>
            </a:r>
            <a:r>
              <a:rPr lang="ko-KR" altLang="en-US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에 대한 고민이 필요</a:t>
            </a:r>
            <a:endParaRPr lang="en-US" altLang="ko-KR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549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5912" y="1491830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3487" y="2324540"/>
            <a:ext cx="810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6099" y="2923331"/>
            <a:ext cx="64246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데이터는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네트워크가 시청자의 습관을 따라가는 데 사용될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</a:p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얼마나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많은 시청자가 에피소드 사이에 어떻게 줄어드는지 이해하고 그러한 시청자는 누구며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어디에 사는지 알아내는 것에 사용될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향후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데이터는 사람들의 시청 일정을 추적할 수 있을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시청자가 얼마나 많은 에피소드를 한번에 봤는지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얼마나 자주 시청하는지 그리고 어떠한 순서로 보는지에 관한 것을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56848" y="4575216"/>
            <a:ext cx="6987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binge viewer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로 부터 얻은 데이터는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endParaRPr lang="en-US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창의적인 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관점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과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수익 창출 관점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에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</a:p>
          <a:p>
            <a:pPr algn="ctr"/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네트워크가 더 나은 프로그램 결정을 하는데 도움을 줄 것이다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51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5912" y="1491830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3487" y="2324540"/>
            <a:ext cx="810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DATA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3388" y="2871799"/>
            <a:ext cx="8911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데이터는 창의적인 결정을 내리는데 사용될 수 있다</a:t>
            </a:r>
            <a:r>
              <a:rPr lang="en-US" altLang="ko-KR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endParaRPr lang="en-US" altLang="ko-KR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하지만 </a:t>
            </a:r>
            <a:r>
              <a:rPr lang="ko-KR" altLang="en-US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데이터 기반의 결정이 가장 낮은 공통 분모를 수용하는 것에 많은 두려움이 있다</a:t>
            </a:r>
            <a:r>
              <a:rPr lang="en-US" altLang="ko-KR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74964" y="386908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=&gt;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두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아이디어 사이에 긴장은 계속될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US" altLang="ko-KR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두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관점 모두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point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를 갖고 있기 때문에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명백한 답은 없다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129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85912" y="1491830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3388" y="2585194"/>
            <a:ext cx="89119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all-at-once </a:t>
            </a:r>
            <a:r>
              <a:rPr lang="ko-KR" alt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모델을 </a:t>
            </a:r>
            <a:r>
              <a:rPr lang="ko-KR" alt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따라</a:t>
            </a:r>
            <a:r>
              <a:rPr lang="en-US" altLang="ko-KR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소비자들은 전보다 더 많은 선택권을 가질 것이다</a:t>
            </a:r>
            <a:r>
              <a:rPr lang="en-US" altLang="ko-KR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en-US" altLang="ko-KR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altLang="ko-KR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3705" y="3432272"/>
            <a:ext cx="781789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시청자들은 매번 </a:t>
            </a:r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TV</a:t>
            </a:r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를 볼 때 마다 능동적인 결정을 내리기를 원하는가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?</a:t>
            </a:r>
          </a:p>
          <a:p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더 좋은 퀄리티의 프로그램이라는 뜻은 더 나은 선택이라는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</a:p>
          <a:p>
            <a:endParaRPr lang="en-US" altLang="ko-KR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r>
              <a:rPr lang="ko-KR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아니면 그들은 여전히 다른 사람이 선택을 해주는 시스템을 선호하는가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?</a:t>
            </a:r>
          </a:p>
          <a:p>
            <a:r>
              <a:rPr lang="ko-KR" altLang="en-US" sz="1600" dirty="0" smtClean="0"/>
              <a:t>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TV-as-background-noise </a:t>
            </a:r>
            <a:r>
              <a:rPr lang="en-US" altLang="ko-KR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veiewing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과 같은 타입은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많은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사람들이</a:t>
            </a:r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선형적인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채널에 선호한다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3705" y="5555652"/>
            <a:ext cx="79816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둘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다 가능할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양자 택일 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/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또는 시나리오가 존재해야 할 이유가 없다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</a:p>
          <a:p>
            <a:r>
              <a:rPr lang="en-US" altLang="ko-K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-</a:t>
            </a:r>
            <a:r>
              <a:rPr lang="ko-KR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마지막으로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둘다 될수 있을 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다른 세션에서 가능한 시나리오를 다뤄볼것이다</a:t>
            </a:r>
            <a:r>
              <a:rPr lang="en-US" altLang="ko-K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endParaRPr lang="ko-KR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1832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Binge-viewing</a:t>
            </a:r>
            <a:r>
              <a:rPr lang="ko-KR" altLang="en-US" dirty="0" smtClean="0"/>
              <a:t>은 여기에 있다</a:t>
            </a:r>
            <a:r>
              <a:rPr lang="en-US" altLang="ko-KR" dirty="0" smtClean="0"/>
              <a:t>.</a:t>
            </a:r>
            <a:r>
              <a:rPr lang="ko-KR" altLang="en-US" dirty="0"/>
              <a:t> 스트리밍 서비스를 통해 온라인으로 제공되는 고품질의 잘 </a:t>
            </a:r>
            <a:r>
              <a:rPr lang="ko-KR" altLang="en-US" dirty="0" smtClean="0"/>
              <a:t>제작된 시리즈가 이 </a:t>
            </a:r>
            <a:r>
              <a:rPr lang="ko-KR" altLang="en-US" dirty="0"/>
              <a:t>행동을 촉발시키고 </a:t>
            </a:r>
            <a:r>
              <a:rPr lang="ko-KR" altLang="en-US" dirty="0" smtClean="0"/>
              <a:t>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/>
              <a:t>젊은 시청자는 오래된 시청에 새로운 삶을 불어 넣고 시청자가 처음부터 보지 못했던 현재 히트를 따라 잡기 위해 시청자가 </a:t>
            </a:r>
            <a:r>
              <a:rPr lang="ko-KR" altLang="en-US" dirty="0" smtClean="0"/>
              <a:t>늙기 </a:t>
            </a:r>
            <a:r>
              <a:rPr lang="ko-KR" altLang="en-US" dirty="0"/>
              <a:t>전에 방송을 </a:t>
            </a:r>
            <a:r>
              <a:rPr lang="ko-KR" altLang="en-US" dirty="0" smtClean="0"/>
              <a:t>중단한 </a:t>
            </a:r>
            <a:r>
              <a:rPr lang="ko-KR" altLang="en-US" dirty="0"/>
              <a:t>시리즈를 따라 </a:t>
            </a:r>
            <a:r>
              <a:rPr lang="ko-KR" altLang="en-US" dirty="0" smtClean="0"/>
              <a:t>잡는다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en-US" altLang="ko-KR" dirty="0" smtClean="0"/>
              <a:t>Binge-viewing</a:t>
            </a:r>
            <a:r>
              <a:rPr lang="ko-KR" altLang="en-US" dirty="0" smtClean="0"/>
              <a:t>은 시리즈의 </a:t>
            </a:r>
            <a:r>
              <a:rPr lang="ko-KR" altLang="en-US" dirty="0"/>
              <a:t>전체 시즌이 한꺼번에 출시되어 생산 과정을 방해합니다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이것은 강력한 감독의 목소리를 허락하지만</a:t>
            </a:r>
            <a:r>
              <a:rPr lang="en-US" altLang="ko-KR" dirty="0" smtClean="0"/>
              <a:t>,</a:t>
            </a:r>
            <a:r>
              <a:rPr lang="ko-KR" altLang="en-US" dirty="0" smtClean="0"/>
              <a:t>  제작자들은 시즌이 시작될 때 청중의 의견에 반응하지 않는다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684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- viewing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Binge Viewing : </a:t>
            </a:r>
            <a:r>
              <a:rPr lang="en-US" altLang="ko-KR" sz="2400" dirty="0"/>
              <a:t>Netflix </a:t>
            </a:r>
            <a:r>
              <a:rPr lang="ko-KR" altLang="en-US" sz="2400" dirty="0"/>
              <a:t>및 </a:t>
            </a:r>
            <a:r>
              <a:rPr lang="en-US" altLang="ko-KR" sz="2400" dirty="0"/>
              <a:t>Amazon</a:t>
            </a:r>
            <a:r>
              <a:rPr lang="ko-KR" altLang="en-US" sz="2400" dirty="0"/>
              <a:t>과 같은 스트리밍 서비스를 통해 쇼 전체 시즌 </a:t>
            </a:r>
            <a:r>
              <a:rPr lang="en-US" altLang="ko-KR" sz="2400" dirty="0"/>
              <a:t>(</a:t>
            </a:r>
            <a:r>
              <a:rPr lang="ko-KR" altLang="en-US" sz="2400" dirty="0"/>
              <a:t>또는 시즌들</a:t>
            </a:r>
            <a:r>
              <a:rPr lang="en-US" altLang="ko-KR" sz="2400" dirty="0"/>
              <a:t>)</a:t>
            </a:r>
            <a:r>
              <a:rPr lang="ko-KR" altLang="en-US" sz="2400" dirty="0"/>
              <a:t>을 </a:t>
            </a:r>
            <a:r>
              <a:rPr lang="ko-KR" altLang="en-US" sz="2400" dirty="0" smtClean="0"/>
              <a:t>몰아능 보는 행위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723141" y="366954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이전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DVD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와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DVR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iTunes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=&gt;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한 번에 몰아보기 가능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5171" y="4329636"/>
            <a:ext cx="668029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 why now</a:t>
            </a:r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r>
              <a:rPr lang="ko-KR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ko-KR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왜 스트림 서비스 시대에 와서 </a:t>
            </a:r>
            <a:endParaRPr lang="en-US" altLang="ko-KR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Binge-Viewing</a:t>
            </a:r>
            <a:r>
              <a:rPr lang="ko-KR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 트랜드가 되었을까</a:t>
            </a:r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r>
              <a:rPr lang="ko-KR" alt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7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 - viewing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94906" y="2778169"/>
            <a:ext cx="2113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심리적 이유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44466" y="361279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Netflix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및 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HBO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=&gt;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추가 비용</a:t>
            </a:r>
            <a:r>
              <a:rPr lang="en-US" altLang="ko-K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다운로드 </a:t>
            </a:r>
            <a:r>
              <a:rPr lang="ko-KR" alt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과정</a:t>
            </a:r>
            <a:r>
              <a:rPr lang="en-US" altLang="ko-KR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x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86799" y="4441501"/>
            <a:ext cx="70641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이러한 과정과 비용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(commitment)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의 생략은 </a:t>
            </a:r>
          </a:p>
          <a:p>
            <a:pPr algn="ctr"/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사람들로 하여금 내가 티비 보는 것 말고 할게 없는</a:t>
            </a:r>
          </a:p>
          <a:p>
            <a:pPr algn="ctr"/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사람처럼 느끼지 않도록 한다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32834" y="2079510"/>
            <a:ext cx="5584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요즘 볼만한 컨텐츠가 더 풍부해 졌다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22358" y="2518779"/>
            <a:ext cx="2744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HD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촬영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더 세련된 기법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2981" y="3219805"/>
            <a:ext cx="753283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‘Lost’(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미국 드라마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를 보기에는 너무 어린 십대라면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endParaRPr lang="ko-KR" alt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Netflix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를 통해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부모님께 돈을 지불 할 필요없이 </a:t>
            </a:r>
            <a:endParaRPr lang="ko-KR" alt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전체 </a:t>
            </a:r>
            <a:r>
              <a:rPr lang="ko-KR" alt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시리즈를 시청할 수있는 훌륭한 방법을 제공한다</a:t>
            </a: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3901" y="4701194"/>
            <a:ext cx="95992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미국 시리즈 뿐만 아니라 영국 시리즈도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binge viewing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에 불을 지폈다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1322" y="5163364"/>
            <a:ext cx="2847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Black Mirror, Peaky Blinders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91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397810" y="1545619"/>
            <a:ext cx="34969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가 쓰여지는 방식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9213" y="3737976"/>
            <a:ext cx="3190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DVR(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개인용 녹화기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등장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5228" y="223318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이전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=&gt;</a:t>
            </a:r>
            <a:endParaRPr lang="ko-KR" alt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쇼는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가장 최근의 에피소드를 처음 보던 시청자가 따라 잡을 수 있고 무슨 일이 일어나고 있는지 즉시 파악할 수 있도록 쓰여졌다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316947" y="45401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작가들은 초반의 에피소드를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놓쳤던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사람들이 </a:t>
            </a:r>
            <a:endParaRPr lang="ko-KR" alt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되돌아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가서 보고 싶도록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를 쓸 수 있다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1609" y="5660334"/>
            <a:ext cx="33169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Binge Viewing 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장려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650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01061" y="1563548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96988" y="2419299"/>
            <a:ext cx="7548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dirty="0" smtClean="0">
                <a:solidFill>
                  <a:srgbClr val="353535"/>
                </a:solidFill>
                <a:latin typeface="Helvetica" charset="0"/>
              </a:rPr>
              <a:t>LILLYHAMMER-</a:t>
            </a:r>
            <a:endParaRPr lang="ko-KR" altLang="en-US" sz="2000" dirty="0">
              <a:solidFill>
                <a:srgbClr val="353535"/>
              </a:solidFill>
              <a:latin typeface="Helvetica" charset="0"/>
            </a:endParaRPr>
          </a:p>
          <a:p>
            <a:r>
              <a:rPr lang="ko-KR" altLang="en-US" sz="2000" dirty="0" smtClean="0">
                <a:solidFill>
                  <a:srgbClr val="353535"/>
                </a:solidFill>
                <a:latin typeface="AppleSDGothicNeo-Regular" charset="-127"/>
              </a:rPr>
              <a:t>코메디</a:t>
            </a:r>
            <a:r>
              <a:rPr lang="en-US" altLang="ko-KR" sz="2000" dirty="0">
                <a:solidFill>
                  <a:srgbClr val="353535"/>
                </a:solidFill>
                <a:latin typeface="Helvetica" charset="0"/>
              </a:rPr>
              <a:t>/</a:t>
            </a:r>
            <a:r>
              <a:rPr lang="ko-KR" altLang="en-US" sz="2000" dirty="0" smtClean="0">
                <a:solidFill>
                  <a:srgbClr val="353535"/>
                </a:solidFill>
                <a:latin typeface="AppleSDGothicNeo-Regular" charset="-127"/>
              </a:rPr>
              <a:t>드라마</a:t>
            </a:r>
            <a:r>
              <a:rPr lang="ko-KR" altLang="en-US" sz="2000" dirty="0" smtClean="0">
                <a:solidFill>
                  <a:srgbClr val="353535"/>
                </a:solidFill>
                <a:latin typeface="Helvetica" charset="0"/>
              </a:rPr>
              <a:t>로 </a:t>
            </a:r>
            <a:r>
              <a:rPr lang="ko-KR" altLang="en-US" sz="2000" u="sng" dirty="0">
                <a:solidFill>
                  <a:srgbClr val="353535"/>
                </a:solidFill>
                <a:latin typeface="AppleSDGothicNeo-Regular" charset="-127"/>
              </a:rPr>
              <a:t>모든</a:t>
            </a:r>
            <a:r>
              <a:rPr lang="ko-KR" altLang="en-US" sz="2000" u="sng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sz="2000" u="sng" dirty="0">
                <a:solidFill>
                  <a:srgbClr val="353535"/>
                </a:solidFill>
                <a:latin typeface="AppleSDGothicNeo-Regular" charset="-127"/>
              </a:rPr>
              <a:t>시리즈를</a:t>
            </a:r>
            <a:r>
              <a:rPr lang="ko-KR" altLang="en-US" sz="2000" u="sng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sz="2000" u="sng" dirty="0">
                <a:solidFill>
                  <a:srgbClr val="353535"/>
                </a:solidFill>
                <a:latin typeface="AppleSDGothicNeo-Regular" charset="-127"/>
              </a:rPr>
              <a:t>한</a:t>
            </a:r>
            <a:r>
              <a:rPr lang="ko-KR" altLang="en-US" sz="2000" u="sng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sz="2000" u="sng" dirty="0">
                <a:solidFill>
                  <a:srgbClr val="353535"/>
                </a:solidFill>
                <a:latin typeface="AppleSDGothicNeo-Regular" charset="-127"/>
              </a:rPr>
              <a:t>번에</a:t>
            </a:r>
            <a:r>
              <a:rPr lang="ko-KR" altLang="en-US" sz="2000" u="sng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sz="2000" u="sng" dirty="0" smtClean="0">
                <a:solidFill>
                  <a:srgbClr val="353535"/>
                </a:solidFill>
                <a:latin typeface="AppleSDGothicNeo-Regular" charset="-127"/>
              </a:rPr>
              <a:t>방영</a:t>
            </a:r>
            <a:r>
              <a:rPr lang="ko-KR" altLang="en-US" sz="2000" dirty="0" smtClean="0">
                <a:solidFill>
                  <a:srgbClr val="353535"/>
                </a:solidFill>
                <a:latin typeface="AppleSDGothicNeo-Regular" charset="-127"/>
              </a:rPr>
              <a:t>하는 포맷의 첫번째 적용 대상</a:t>
            </a:r>
            <a:r>
              <a:rPr lang="ko-KR" altLang="en-US" sz="2000" dirty="0" smtClean="0">
                <a:solidFill>
                  <a:srgbClr val="353535"/>
                </a:solidFill>
                <a:latin typeface="Helvetica" charset="0"/>
              </a:rPr>
              <a:t>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858767" y="3471912"/>
            <a:ext cx="1173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Popular!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5955" y="4364638"/>
            <a:ext cx="7548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넷플릭스는 이 포맷 유지 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ctr"/>
            <a:r>
              <a:rPr lang="en-US" altLang="ko-K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Ex. House of cards, Arrested Development, Orange is the new black </a:t>
            </a:r>
          </a:p>
        </p:txBody>
      </p:sp>
    </p:spTree>
    <p:extLst>
      <p:ext uri="{BB962C8B-B14F-4D97-AF65-F5344CB8AC3E}">
        <p14:creationId xmlns:p14="http://schemas.microsoft.com/office/powerpoint/2010/main" val="46031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01061" y="1563548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8017" y="3078519"/>
            <a:ext cx="6989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ppleSDGothicNeo-Regular" charset="-127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선형적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서비스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(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사용자 요구에 반응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x,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일방적 편성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)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로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재구조화하는가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?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만약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그렇다면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시간대는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어떻게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하는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가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?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새로운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에피소드를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주간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,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일간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,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또는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세개를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한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번에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방송하는가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9807" y="2590822"/>
            <a:ext cx="8641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non-linear(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사용자 요구에 반응하는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)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서비스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에서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ppleSDGothicNeo-Regular" charset="-127"/>
            </a:endParaRPr>
          </a:p>
          <a:p>
            <a:pPr algn="ctr"/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넷플릭스가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어떻게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그들의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새로운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오리지널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시리즈를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다룰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지에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대해서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많은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고민</a:t>
            </a:r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32207" y="5074044"/>
            <a:ext cx="8641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Netflix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는 한번에 모든 시리즈를 방송하기로 결정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!</a:t>
            </a:r>
            <a:endParaRPr lang="en-US" altLang="ko-KR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8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01061" y="1563548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48017" y="3078519"/>
            <a:ext cx="69896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ppleSDGothicNeo-Regular" charset="-127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선형적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서비스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(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사용자 요구에 반응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x,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일방적 편성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)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로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재구조화하는가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?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만약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그렇다면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시간대는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어떻게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하는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가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?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새로운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에피소드를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주간</a:t>
            </a:r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,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일간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,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또는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세개를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한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번에</a:t>
            </a:r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방송하는가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79807" y="2590822"/>
            <a:ext cx="8641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non-linear(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사용자 요구에 반응하는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)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서비스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에서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AppleSDGothicNeo-Regular" charset="-127"/>
            </a:endParaRPr>
          </a:p>
          <a:p>
            <a:pPr algn="ctr"/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넷플릭스가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어떻게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그들의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새로운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오리지널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시리즈를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다룰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지에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대해서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많은</a:t>
            </a: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고민</a:t>
            </a:r>
            <a:endParaRPr lang="en-US" altLang="ko-KR" sz="2000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32207" y="5074044"/>
            <a:ext cx="8641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Netflix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는 한번에 모든 시리즈를 방송하기로 결정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!</a:t>
            </a:r>
            <a:endParaRPr lang="en-US" altLang="ko-KR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84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Binge - viewing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01061" y="1563548"/>
            <a:ext cx="31772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LILLYHAMMER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효과</a:t>
            </a:r>
            <a:endParaRPr lang="ko-KR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88774" y="2259132"/>
            <a:ext cx="8641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Netflix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는 한번에 모든 시리즈를 방송하기로 결정</a:t>
            </a:r>
            <a:r>
              <a:rPr lang="en-US" altLang="ko-KR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!</a:t>
            </a:r>
            <a:endParaRPr lang="en-US" altLang="ko-KR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3412" y="278180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ko-KR" altLang="en-US" dirty="0">
              <a:solidFill>
                <a:srgbClr val="353535"/>
              </a:solidFill>
              <a:latin typeface="Helvetica" charset="0"/>
            </a:endParaRPr>
          </a:p>
          <a:p>
            <a:r>
              <a:rPr lang="en-US" altLang="ko-KR" dirty="0" smtClean="0">
                <a:solidFill>
                  <a:srgbClr val="353535"/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짧은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rgbClr val="353535"/>
                </a:solidFill>
                <a:latin typeface="AppleSDGothicNeo-Regular" charset="-127"/>
              </a:rPr>
              <a:t>형식의</a:t>
            </a:r>
            <a:r>
              <a:rPr lang="ko-KR" altLang="en-US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내용에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훌륭한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전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략</a:t>
            </a:r>
            <a:endParaRPr lang="ko-KR" altLang="en-US" dirty="0" smtClean="0">
              <a:solidFill>
                <a:srgbClr val="353535"/>
              </a:solidFill>
              <a:latin typeface="Helvetica" charset="0"/>
            </a:endParaRPr>
          </a:p>
          <a:p>
            <a:r>
              <a:rPr lang="en-US" altLang="ko-KR" dirty="0" smtClean="0">
                <a:solidFill>
                  <a:srgbClr val="353535"/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시청자들은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한번에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세네개의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에피소드를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보면서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중독</a:t>
            </a:r>
            <a:r>
              <a:rPr lang="en-US" altLang="ko-KR" dirty="0" smtClean="0">
                <a:solidFill>
                  <a:srgbClr val="353535"/>
                </a:solidFill>
                <a:latin typeface="Helvetica" charset="0"/>
              </a:rPr>
              <a:t> </a:t>
            </a:r>
            <a:endParaRPr lang="en-US" altLang="ko-KR" dirty="0">
              <a:solidFill>
                <a:srgbClr val="353535"/>
              </a:solidFill>
              <a:latin typeface="Helvetica" charset="0"/>
            </a:endParaRPr>
          </a:p>
          <a:p>
            <a:r>
              <a:rPr lang="en-US" altLang="ko-KR" dirty="0" smtClean="0">
                <a:solidFill>
                  <a:srgbClr val="353535"/>
                </a:solidFill>
                <a:latin typeface="AppleSDGothicNeo-Regular" charset="-127"/>
              </a:rPr>
              <a:t>-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매주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rgbClr val="353535"/>
                </a:solidFill>
                <a:latin typeface="AppleSDGothicNeo-Regular" charset="-127"/>
              </a:rPr>
              <a:t>사이트로</a:t>
            </a:r>
            <a:r>
              <a:rPr lang="ko-KR" altLang="en-US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돌아와서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 smtClean="0">
                <a:solidFill>
                  <a:srgbClr val="353535"/>
                </a:solidFill>
                <a:latin typeface="AppleSDGothicNeo-Regular" charset="-127"/>
              </a:rPr>
              <a:t>다시</a:t>
            </a:r>
            <a:r>
              <a:rPr lang="ko-KR" altLang="en-US" dirty="0" smtClean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rgbClr val="353535"/>
                </a:solidFill>
                <a:latin typeface="AppleSDGothicNeo-Regular" charset="-127"/>
              </a:rPr>
              <a:t>보지</a:t>
            </a:r>
            <a:r>
              <a:rPr lang="ko-KR" altLang="en-US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rgbClr val="353535"/>
                </a:solidFill>
                <a:latin typeface="AppleSDGothicNeo-Regular" charset="-127"/>
              </a:rPr>
              <a:t>않아도</a:t>
            </a:r>
            <a:r>
              <a:rPr lang="ko-KR" altLang="en-US" dirty="0">
                <a:solidFill>
                  <a:srgbClr val="353535"/>
                </a:solidFill>
                <a:latin typeface="Helvetica" charset="0"/>
              </a:rPr>
              <a:t> </a:t>
            </a:r>
            <a:r>
              <a:rPr lang="ko-KR" altLang="en-US" dirty="0">
                <a:solidFill>
                  <a:srgbClr val="353535"/>
                </a:solidFill>
                <a:latin typeface="AppleSDGothicNeo-Regular" charset="-127"/>
              </a:rPr>
              <a:t>된다</a:t>
            </a:r>
            <a:r>
              <a:rPr lang="en-US" altLang="ko-KR" dirty="0">
                <a:solidFill>
                  <a:srgbClr val="353535"/>
                </a:solidFill>
                <a:latin typeface="Helvetica" charset="0"/>
              </a:rPr>
              <a:t>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0648" y="4378822"/>
            <a:ext cx="34962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넷플릭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스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의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이러한 선택은</a:t>
            </a:r>
            <a:r>
              <a:rPr lang="ko-KR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 </a:t>
            </a:r>
            <a:r>
              <a:rPr lang="ko-KR" altLang="en-US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혁신적</a:t>
            </a:r>
            <a:r>
              <a:rPr lang="en-US" altLang="ko-KR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ppleSDGothicNeo-Regular" charset="-127"/>
              </a:rPr>
              <a:t>!</a:t>
            </a:r>
            <a:endParaRPr lang="en-US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21762" y="492236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 i="1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Why</a:t>
            </a:r>
            <a:r>
              <a:rPr lang="en-US" altLang="ko-KR" b="1" i="1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? 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</a:rPr>
              <a:t>Linear =&gt; non-linear (fully on demand line-up)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357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520</TotalTime>
  <Words>928</Words>
  <Application>Microsoft Macintosh PowerPoint</Application>
  <PresentationFormat>Widescreen</PresentationFormat>
  <Paragraphs>131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AppleSDGothicNeo-Regular</vt:lpstr>
      <vt:lpstr>Gill Sans</vt:lpstr>
      <vt:lpstr>Gill Sans MT</vt:lpstr>
      <vt:lpstr>Helvetica</vt:lpstr>
      <vt:lpstr>Impact</vt:lpstr>
      <vt:lpstr>Arial</vt:lpstr>
      <vt:lpstr>Badge</vt:lpstr>
      <vt:lpstr>Binge-viewing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Binge - viewing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허윤희</dc:creator>
  <cp:lastModifiedBy>Microsoft Office User</cp:lastModifiedBy>
  <cp:revision>40</cp:revision>
  <dcterms:created xsi:type="dcterms:W3CDTF">2016-11-13T06:07:16Z</dcterms:created>
  <dcterms:modified xsi:type="dcterms:W3CDTF">2016-11-13T20:45:53Z</dcterms:modified>
</cp:coreProperties>
</file>