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250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B61508-9B0C-4603-894F-F76F17E5BE92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D1266E-2256-430A-8FAC-F58627C4DE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festival.cheil.co.kr/?p=2073&amp;subcat=27" TargetMode="External"/><Relationship Id="rId2" Type="http://schemas.openxmlformats.org/officeDocument/2006/relationships/hyperlink" Target="http://ideafestival.cheil.co.kr/?p=2084&amp;subcat=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14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프로모션 사례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2"/>
              </a:rPr>
              <a:t>피죤 </a:t>
            </a:r>
            <a:r>
              <a:rPr lang="en-US" altLang="ko-KR" sz="2000" dirty="0" smtClean="0">
                <a:hlinkClick r:id="rId2"/>
              </a:rPr>
              <a:t>(</a:t>
            </a:r>
            <a:r>
              <a:rPr lang="ko-KR" altLang="en-US" sz="2000" dirty="0" smtClean="0">
                <a:hlinkClick r:id="rId2"/>
              </a:rPr>
              <a:t>제일기획</a:t>
            </a:r>
            <a:r>
              <a:rPr lang="en-US" altLang="ko-KR" sz="2000" dirty="0" smtClean="0">
                <a:hlinkClick r:id="rId2"/>
              </a:rPr>
              <a:t>, 2000, 21</a:t>
            </a:r>
            <a:r>
              <a:rPr lang="ko-KR" altLang="en-US" sz="2000" dirty="0" smtClean="0">
                <a:hlinkClick r:id="rId2"/>
              </a:rPr>
              <a:t>회 대상</a:t>
            </a:r>
            <a:r>
              <a:rPr lang="en-US" altLang="ko-KR" sz="2000" dirty="0" smtClean="0">
                <a:hlinkClick r:id="rId2"/>
              </a:rPr>
              <a:t>)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3"/>
              </a:rPr>
              <a:t>센스 </a:t>
            </a:r>
            <a:r>
              <a:rPr lang="en-US" altLang="ko-KR" sz="2000" dirty="0" smtClean="0">
                <a:hlinkClick r:id="rId3"/>
              </a:rPr>
              <a:t>(</a:t>
            </a:r>
            <a:r>
              <a:rPr lang="ko-KR" altLang="en-US" sz="2000" dirty="0" smtClean="0">
                <a:hlinkClick r:id="rId3"/>
              </a:rPr>
              <a:t>제일기획</a:t>
            </a:r>
            <a:r>
              <a:rPr lang="en-US" altLang="ko-KR" sz="2000" dirty="0" smtClean="0">
                <a:hlinkClick r:id="rId3"/>
              </a:rPr>
              <a:t>, 2002, 23</a:t>
            </a:r>
            <a:r>
              <a:rPr lang="ko-KR" altLang="en-US" sz="2000" dirty="0" smtClean="0">
                <a:hlinkClick r:id="rId3"/>
              </a:rPr>
              <a:t>회 대상</a:t>
            </a:r>
            <a:r>
              <a:rPr lang="en-US" altLang="ko-KR" sz="2000" dirty="0" smtClean="0">
                <a:hlinkClick r:id="rId3"/>
              </a:rPr>
              <a:t>)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62473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69847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7048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7056784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325</TotalTime>
  <Words>32</Words>
  <Application>Microsoft Office PowerPoint</Application>
  <PresentationFormat>화면 슬라이드 쇼(4:3)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테마1</vt:lpstr>
      <vt:lpstr>14장 프로모션 사례</vt:lpstr>
      <vt:lpstr> 차례</vt:lpstr>
      <vt:lpstr>슬라이드 3</vt:lpstr>
      <vt:lpstr>슬라이드 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14장 프로모션 사례</dc:title>
  <dc:creator>.</dc:creator>
  <cp:lastModifiedBy>정민규</cp:lastModifiedBy>
  <cp:revision>19</cp:revision>
  <dcterms:created xsi:type="dcterms:W3CDTF">2014-08-14T02:42:54Z</dcterms:created>
  <dcterms:modified xsi:type="dcterms:W3CDTF">2014-08-19T12:13:14Z</dcterms:modified>
</cp:coreProperties>
</file>